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3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543" autoAdjust="0"/>
    <p:restoredTop sz="94652" autoAdjust="0"/>
  </p:normalViewPr>
  <p:slideViewPr>
    <p:cSldViewPr>
      <p:cViewPr varScale="1">
        <p:scale>
          <a:sx n="70" d="100"/>
          <a:sy n="70" d="100"/>
        </p:scale>
        <p:origin x="-12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84D2E-6347-41A6-8CCD-F82FA2122EA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41BE5-FAC6-4874-A94F-85458DE830B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D4A36-4260-4B98-8984-5156AE09848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85CCE-79AC-4C90-AC85-24B17B13992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A276A-45AA-4CD6-8714-08C9BC9F7BF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8F08E-DC05-417F-8AD0-CF8AF1B7B1F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BDA4A-E9A1-4889-A6C0-0710C3E10E7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51931-85D3-42AD-BF3C-2727B087017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F1195-CB64-4A29-9C94-6AD18B8288E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413F9-43D4-4F3F-B0BD-ED398C166B8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CC6C7-AC02-43E1-BB3C-CA33CDAA622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7DB0F23-62DC-4D18-9B27-ABAA9B5A623B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Что такое ЕГЭ и что он значит для меня?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Содержимое 7" descr="04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571612"/>
            <a:ext cx="8572560" cy="5042719"/>
          </a:xfrm>
        </p:spPr>
      </p:pic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Психологические трудности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7758138" cy="4525963"/>
          </a:xfrm>
        </p:spPr>
        <p:txBody>
          <a:bodyPr/>
          <a:lstStyle/>
          <a:p>
            <a:r>
              <a:rPr lang="ru-RU" dirty="0" smtClean="0"/>
              <a:t>Личностные</a:t>
            </a:r>
          </a:p>
          <a:p>
            <a:r>
              <a:rPr lang="ru-RU" dirty="0" smtClean="0"/>
              <a:t>Познавательные (когнитивные)</a:t>
            </a:r>
          </a:p>
          <a:p>
            <a:r>
              <a:rPr lang="ru-RU" dirty="0" smtClean="0"/>
              <a:t>Процессуальные</a:t>
            </a:r>
            <a:endParaRPr lang="ru-RU" dirty="0"/>
          </a:p>
        </p:txBody>
      </p:sp>
      <p:pic>
        <p:nvPicPr>
          <p:cNvPr id="8" name="Содержимое 7" descr="егэ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214282" y="3356992"/>
            <a:ext cx="4501734" cy="3286718"/>
          </a:xfrm>
        </p:spPr>
      </p:pic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Психологические трудности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smtClean="0"/>
              <a:t>Личностные</a:t>
            </a:r>
            <a:r>
              <a:rPr lang="ru-RU" sz="2000" dirty="0" smtClean="0"/>
              <a:t> – связаны с особенностями  восприятия учеником ситуации экзамена.</a:t>
            </a:r>
          </a:p>
          <a:p>
            <a:r>
              <a:rPr lang="ru-RU" sz="2000" b="1" dirty="0" smtClean="0"/>
              <a:t>Познавательные (когнитивные) </a:t>
            </a:r>
            <a:r>
              <a:rPr lang="ru-RU" sz="2000" dirty="0" smtClean="0"/>
              <a:t>- связаны с особенностями переработки информации, особенностями работы с тестовыми заданиями</a:t>
            </a:r>
          </a:p>
          <a:p>
            <a:r>
              <a:rPr lang="ru-RU" sz="2000" b="1" dirty="0" smtClean="0"/>
              <a:t> Процессуальные</a:t>
            </a:r>
            <a:r>
              <a:rPr lang="ru-RU" sz="2000" dirty="0" smtClean="0"/>
              <a:t> - связаны  с самой    процедурой ЕГЭ</a:t>
            </a:r>
          </a:p>
          <a:p>
            <a:endParaRPr lang="ru-RU" dirty="0"/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Самооценка психологической готовности к ЕГЭ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471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1195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Сумма баллов</a:t>
                      </a:r>
                      <a:endParaRPr lang="ru-R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Уровень</a:t>
                      </a:r>
                      <a:endParaRPr lang="ru-R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1195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1 до 5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Очень</a:t>
                      </a:r>
                      <a:r>
                        <a:rPr lang="ru-RU" baseline="0" dirty="0" smtClean="0"/>
                        <a:t> низкий</a:t>
                      </a:r>
                      <a:endParaRPr lang="ru-RU" dirty="0"/>
                    </a:p>
                  </a:txBody>
                  <a:tcPr/>
                </a:tc>
              </a:tr>
              <a:tr h="41195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6 до 10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Низкий</a:t>
                      </a:r>
                      <a:endParaRPr lang="ru-RU" dirty="0"/>
                    </a:p>
                  </a:txBody>
                  <a:tcPr/>
                </a:tc>
              </a:tr>
              <a:tr h="41195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</a:t>
                      </a:r>
                      <a:r>
                        <a:rPr lang="ru-RU" baseline="0" dirty="0" smtClean="0"/>
                        <a:t> 11 до 15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Средний</a:t>
                      </a:r>
                      <a:endParaRPr lang="ru-RU" dirty="0"/>
                    </a:p>
                  </a:txBody>
                  <a:tcPr/>
                </a:tc>
              </a:tr>
              <a:tr h="41195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16 до 20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Выше среднего</a:t>
                      </a:r>
                      <a:endParaRPr lang="ru-RU" dirty="0"/>
                    </a:p>
                  </a:txBody>
                  <a:tcPr/>
                </a:tc>
              </a:tr>
              <a:tr h="41195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21 до 25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Высокий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Подготовка к экзаменам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2000" dirty="0" smtClean="0"/>
              <a:t>Подготовь рабочее </a:t>
            </a:r>
            <a:r>
              <a:rPr lang="ru-RU" sz="2000" dirty="0" smtClean="0"/>
              <a:t>место</a:t>
            </a:r>
            <a:endParaRPr lang="ru-RU" sz="2000" dirty="0" smtClean="0"/>
          </a:p>
          <a:p>
            <a:r>
              <a:rPr lang="ru-RU" sz="2000" dirty="0" smtClean="0"/>
              <a:t>Интерьер комнаты</a:t>
            </a:r>
          </a:p>
          <a:p>
            <a:r>
              <a:rPr lang="ru-RU" sz="2000" dirty="0" smtClean="0"/>
              <a:t>Составь план подготовки</a:t>
            </a:r>
          </a:p>
          <a:p>
            <a:r>
              <a:rPr lang="ru-RU" sz="2000" dirty="0" smtClean="0"/>
              <a:t>Начни с самого трудного</a:t>
            </a:r>
          </a:p>
          <a:p>
            <a:r>
              <a:rPr lang="ru-RU" sz="2000" dirty="0" smtClean="0"/>
              <a:t>Чередуй занятия и отдых</a:t>
            </a:r>
          </a:p>
          <a:p>
            <a:r>
              <a:rPr lang="ru-RU" sz="2000" dirty="0" smtClean="0"/>
              <a:t>Не надо запоминать учебник наизусть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000" dirty="0" smtClean="0"/>
              <a:t>Выполняй больше </a:t>
            </a:r>
            <a:r>
              <a:rPr lang="ru-RU" sz="2000" dirty="0" smtClean="0"/>
              <a:t>тестов</a:t>
            </a:r>
          </a:p>
          <a:p>
            <a:r>
              <a:rPr lang="ru-RU" sz="2000" dirty="0" smtClean="0"/>
              <a:t>Попробуй рассчитать время</a:t>
            </a:r>
            <a:endParaRPr lang="ru-RU" sz="2000" dirty="0" smtClean="0"/>
          </a:p>
          <a:p>
            <a:r>
              <a:rPr lang="ru-RU" sz="2000" dirty="0" smtClean="0"/>
              <a:t>Не думай о неудачах</a:t>
            </a:r>
          </a:p>
          <a:p>
            <a:r>
              <a:rPr lang="ru-RU" sz="2000" dirty="0" smtClean="0"/>
              <a:t>Один день на повторение</a:t>
            </a:r>
          </a:p>
          <a:p>
            <a:r>
              <a:rPr lang="ru-RU" sz="2000" dirty="0" smtClean="0"/>
              <a:t>Потренируйся в написании букв для бланка ответов</a:t>
            </a:r>
          </a:p>
          <a:p>
            <a:r>
              <a:rPr lang="ru-RU" sz="2000" dirty="0" smtClean="0"/>
              <a:t>Знай свои права и </a:t>
            </a:r>
            <a:r>
              <a:rPr lang="ru-RU" sz="2000" dirty="0" smtClean="0"/>
              <a:t>обязанности</a:t>
            </a:r>
          </a:p>
          <a:p>
            <a:r>
              <a:rPr lang="ru-RU" sz="2000" dirty="0" smtClean="0"/>
              <a:t>Осторожно с интернетом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Во время экзамена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/>
          <a:lstStyle/>
          <a:p>
            <a:pPr algn="ctr"/>
            <a:r>
              <a:rPr lang="ru-RU" sz="2000" b="1" dirty="0" smtClean="0"/>
              <a:t>Будь внимателен!</a:t>
            </a:r>
          </a:p>
          <a:p>
            <a:pPr algn="ctr"/>
            <a:r>
              <a:rPr lang="ru-RU" sz="2000" b="1" dirty="0" smtClean="0"/>
              <a:t>Соблюдай правила поведения на экзамене!</a:t>
            </a:r>
          </a:p>
          <a:p>
            <a:pPr algn="ctr"/>
            <a:r>
              <a:rPr lang="ru-RU" sz="2000" b="1" dirty="0" smtClean="0"/>
              <a:t>Сосредоточься!</a:t>
            </a:r>
          </a:p>
          <a:p>
            <a:pPr algn="ctr"/>
            <a:r>
              <a:rPr lang="ru-RU" sz="2000" b="1" dirty="0" smtClean="0"/>
              <a:t>Не бойся!</a:t>
            </a:r>
          </a:p>
          <a:p>
            <a:pPr algn="ctr"/>
            <a:r>
              <a:rPr lang="ru-RU" sz="2000" b="1" dirty="0" smtClean="0"/>
              <a:t>Начни с легкого!</a:t>
            </a:r>
          </a:p>
          <a:p>
            <a:pPr algn="ctr"/>
            <a:r>
              <a:rPr lang="ru-RU" sz="2000" b="1" dirty="0" smtClean="0"/>
              <a:t>Пропускай!</a:t>
            </a:r>
          </a:p>
          <a:p>
            <a:pPr algn="ctr"/>
            <a:r>
              <a:rPr lang="ru-RU" sz="2000" b="1" dirty="0" smtClean="0"/>
              <a:t>Читай задание до конца!</a:t>
            </a:r>
          </a:p>
          <a:p>
            <a:pPr algn="ctr"/>
            <a:r>
              <a:rPr lang="ru-RU" sz="2000" b="1" dirty="0" smtClean="0"/>
              <a:t>Думай только о текущем задании!</a:t>
            </a:r>
          </a:p>
          <a:p>
            <a:pPr algn="ctr"/>
            <a:r>
              <a:rPr lang="ru-RU" sz="2000" b="1" dirty="0" smtClean="0"/>
              <a:t>Исключай!</a:t>
            </a:r>
          </a:p>
          <a:p>
            <a:pPr algn="ctr"/>
            <a:r>
              <a:rPr lang="ru-RU" sz="2000" b="1" dirty="0" smtClean="0"/>
              <a:t>Рассчитай время!</a:t>
            </a:r>
          </a:p>
          <a:p>
            <a:pPr algn="ctr"/>
            <a:r>
              <a:rPr lang="ru-RU" sz="2000" b="1" dirty="0" smtClean="0"/>
              <a:t>Угадывай!</a:t>
            </a:r>
          </a:p>
          <a:p>
            <a:pPr algn="ctr"/>
            <a:r>
              <a:rPr lang="ru-RU" sz="2000" b="1" dirty="0" smtClean="0"/>
              <a:t>Проверяй!</a:t>
            </a:r>
          </a:p>
          <a:p>
            <a:pPr algn="ctr"/>
            <a:r>
              <a:rPr lang="ru-RU" sz="2000" b="1" dirty="0" smtClean="0"/>
              <a:t>Не огорчайся!</a:t>
            </a:r>
          </a:p>
          <a:p>
            <a:pPr algn="ctr"/>
            <a:r>
              <a:rPr lang="ru-RU" sz="2000" b="1" dirty="0" smtClean="0"/>
              <a:t>Не паникуй</a:t>
            </a:r>
            <a:r>
              <a:rPr lang="ru-RU" sz="1800" b="1" dirty="0" smtClean="0"/>
              <a:t>!</a:t>
            </a:r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УДАЧИ!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1679</TotalTime>
  <Words>201</Words>
  <Application>Microsoft Office PowerPoint</Application>
  <PresentationFormat>Экран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Diseño predeterminado</vt:lpstr>
      <vt:lpstr>Что такое ЕГЭ и что он значит для меня?</vt:lpstr>
      <vt:lpstr>Психологические трудности</vt:lpstr>
      <vt:lpstr>Психологические трудности</vt:lpstr>
      <vt:lpstr>Самооценка психологической готовности к ЕГЭ</vt:lpstr>
      <vt:lpstr>Подготовка к экзаменам</vt:lpstr>
      <vt:lpstr>Во время экзамена</vt:lpstr>
      <vt:lpstr>УДАЧИ!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N15</cp:lastModifiedBy>
  <cp:revision>343</cp:revision>
  <dcterms:created xsi:type="dcterms:W3CDTF">2010-05-23T14:28:12Z</dcterms:created>
  <dcterms:modified xsi:type="dcterms:W3CDTF">2015-03-31T06:42:48Z</dcterms:modified>
</cp:coreProperties>
</file>